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69" r:id="rId5"/>
    <p:sldId id="270" r:id="rId6"/>
    <p:sldId id="271" r:id="rId7"/>
    <p:sldId id="272" r:id="rId8"/>
    <p:sldId id="275" r:id="rId9"/>
    <p:sldId id="273" r:id="rId10"/>
    <p:sldId id="258" r:id="rId11"/>
    <p:sldId id="259" r:id="rId12"/>
    <p:sldId id="26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94660"/>
  </p:normalViewPr>
  <p:slideViewPr>
    <p:cSldViewPr snapToGrid="0">
      <p:cViewPr varScale="1">
        <p:scale>
          <a:sx n="116" d="100"/>
          <a:sy n="116" d="100"/>
        </p:scale>
        <p:origin x="10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 Arledge" userId="bb18160c-f40f-42db-9793-771ed1c53f59" providerId="ADAL" clId="{A92523BB-B8E9-463E-BCB6-6469D6E0FA86}"/>
    <pc:docChg chg="modSld">
      <pc:chgData name="Frances Arledge" userId="bb18160c-f40f-42db-9793-771ed1c53f59" providerId="ADAL" clId="{A92523BB-B8E9-463E-BCB6-6469D6E0FA86}" dt="2022-10-17T15:24:11.789" v="239" actId="404"/>
      <pc:docMkLst>
        <pc:docMk/>
      </pc:docMkLst>
      <pc:sldChg chg="modSp mod">
        <pc:chgData name="Frances Arledge" userId="bb18160c-f40f-42db-9793-771ed1c53f59" providerId="ADAL" clId="{A92523BB-B8E9-463E-BCB6-6469D6E0FA86}" dt="2022-10-17T15:24:11.789" v="239" actId="404"/>
        <pc:sldMkLst>
          <pc:docMk/>
          <pc:sldMk cId="3593308115" sldId="275"/>
        </pc:sldMkLst>
        <pc:spChg chg="mod">
          <ac:chgData name="Frances Arledge" userId="bb18160c-f40f-42db-9793-771ed1c53f59" providerId="ADAL" clId="{A92523BB-B8E9-463E-BCB6-6469D6E0FA86}" dt="2022-10-17T15:24:11.789" v="239" actId="404"/>
          <ac:spMkLst>
            <pc:docMk/>
            <pc:sldMk cId="3593308115" sldId="275"/>
            <ac:spMk id="3" creationId="{B156798F-D512-021B-21EA-11148EBF12A6}"/>
          </ac:spMkLst>
        </pc:spChg>
      </pc:sldChg>
    </pc:docChg>
  </pc:docChgLst>
  <pc:docChgLst>
    <pc:chgData name="Frances Arledge" userId="bb18160c-f40f-42db-9793-771ed1c53f59" providerId="ADAL" clId="{CADA1A03-65CD-47A0-8BCB-D56615A7E7C1}"/>
    <pc:docChg chg="custSel addSld delSld modSld sldOrd">
      <pc:chgData name="Frances Arledge" userId="bb18160c-f40f-42db-9793-771ed1c53f59" providerId="ADAL" clId="{CADA1A03-65CD-47A0-8BCB-D56615A7E7C1}" dt="2022-06-20T18:55:41.874" v="3988" actId="20577"/>
      <pc:docMkLst>
        <pc:docMk/>
      </pc:docMkLst>
      <pc:sldChg chg="delSp modSp mod">
        <pc:chgData name="Frances Arledge" userId="bb18160c-f40f-42db-9793-771ed1c53f59" providerId="ADAL" clId="{CADA1A03-65CD-47A0-8BCB-D56615A7E7C1}" dt="2022-06-20T18:50:27.588" v="3769" actId="404"/>
        <pc:sldMkLst>
          <pc:docMk/>
          <pc:sldMk cId="4225937931" sldId="259"/>
        </pc:sldMkLst>
        <pc:spChg chg="mod">
          <ac:chgData name="Frances Arledge" userId="bb18160c-f40f-42db-9793-771ed1c53f59" providerId="ADAL" clId="{CADA1A03-65CD-47A0-8BCB-D56615A7E7C1}" dt="2022-06-20T18:50:27.588" v="3769" actId="404"/>
          <ac:spMkLst>
            <pc:docMk/>
            <pc:sldMk cId="4225937931" sldId="259"/>
            <ac:spMk id="2" creationId="{00000000-0000-0000-0000-000000000000}"/>
          </ac:spMkLst>
        </pc:spChg>
        <pc:spChg chg="mod">
          <ac:chgData name="Frances Arledge" userId="bb18160c-f40f-42db-9793-771ed1c53f59" providerId="ADAL" clId="{CADA1A03-65CD-47A0-8BCB-D56615A7E7C1}" dt="2022-06-20T18:37:30.912" v="2315" actId="6549"/>
          <ac:spMkLst>
            <pc:docMk/>
            <pc:sldMk cId="4225937931" sldId="259"/>
            <ac:spMk id="3" creationId="{00000000-0000-0000-0000-000000000000}"/>
          </ac:spMkLst>
        </pc:spChg>
        <pc:spChg chg="del mod">
          <ac:chgData name="Frances Arledge" userId="bb18160c-f40f-42db-9793-771ed1c53f59" providerId="ADAL" clId="{CADA1A03-65CD-47A0-8BCB-D56615A7E7C1}" dt="2022-06-20T18:35:12.034" v="1925" actId="478"/>
          <ac:spMkLst>
            <pc:docMk/>
            <pc:sldMk cId="4225937931" sldId="259"/>
            <ac:spMk id="4" creationId="{00000000-0000-0000-0000-000000000000}"/>
          </ac:spMkLst>
        </pc:spChg>
      </pc:sldChg>
      <pc:sldChg chg="modSp mod modNotesTx">
        <pc:chgData name="Frances Arledge" userId="bb18160c-f40f-42db-9793-771ed1c53f59" providerId="ADAL" clId="{CADA1A03-65CD-47A0-8BCB-D56615A7E7C1}" dt="2022-06-20T18:55:24.376" v="3987" actId="20577"/>
        <pc:sldMkLst>
          <pc:docMk/>
          <pc:sldMk cId="380552493" sldId="260"/>
        </pc:sldMkLst>
        <pc:spChg chg="mod">
          <ac:chgData name="Frances Arledge" userId="bb18160c-f40f-42db-9793-771ed1c53f59" providerId="ADAL" clId="{CADA1A03-65CD-47A0-8BCB-D56615A7E7C1}" dt="2022-06-20T18:55:24.376" v="3987" actId="20577"/>
          <ac:spMkLst>
            <pc:docMk/>
            <pc:sldMk cId="380552493" sldId="260"/>
            <ac:spMk id="3" creationId="{00000000-0000-0000-0000-000000000000}"/>
          </ac:spMkLst>
        </pc:spChg>
      </pc:sldChg>
      <pc:sldChg chg="del">
        <pc:chgData name="Frances Arledge" userId="bb18160c-f40f-42db-9793-771ed1c53f59" providerId="ADAL" clId="{CADA1A03-65CD-47A0-8BCB-D56615A7E7C1}" dt="2022-06-20T18:34:47.608" v="1919" actId="47"/>
        <pc:sldMkLst>
          <pc:docMk/>
          <pc:sldMk cId="139113618" sldId="267"/>
        </pc:sldMkLst>
      </pc:sldChg>
      <pc:sldChg chg="del">
        <pc:chgData name="Frances Arledge" userId="bb18160c-f40f-42db-9793-771ed1c53f59" providerId="ADAL" clId="{CADA1A03-65CD-47A0-8BCB-D56615A7E7C1}" dt="2022-06-20T18:42:12.823" v="2928" actId="47"/>
        <pc:sldMkLst>
          <pc:docMk/>
          <pc:sldMk cId="3730711043" sldId="268"/>
        </pc:sldMkLst>
      </pc:sldChg>
      <pc:sldChg chg="addSp delSp modSp new mod ord modClrScheme chgLayout">
        <pc:chgData name="Frances Arledge" userId="bb18160c-f40f-42db-9793-771ed1c53f59" providerId="ADAL" clId="{CADA1A03-65CD-47A0-8BCB-D56615A7E7C1}" dt="2022-06-20T18:52:04.256" v="3945" actId="113"/>
        <pc:sldMkLst>
          <pc:docMk/>
          <pc:sldMk cId="3929248960" sldId="269"/>
        </pc:sldMkLst>
        <pc:spChg chg="del mod ord">
          <ac:chgData name="Frances Arledge" userId="bb18160c-f40f-42db-9793-771ed1c53f59" providerId="ADAL" clId="{CADA1A03-65CD-47A0-8BCB-D56615A7E7C1}" dt="2022-06-20T18:26:00.706" v="3" actId="700"/>
          <ac:spMkLst>
            <pc:docMk/>
            <pc:sldMk cId="3929248960" sldId="269"/>
            <ac:spMk id="2" creationId="{2BBDA925-0698-AED2-11DE-2BA7F9B0BE67}"/>
          </ac:spMkLst>
        </pc:spChg>
        <pc:spChg chg="del mod ord">
          <ac:chgData name="Frances Arledge" userId="bb18160c-f40f-42db-9793-771ed1c53f59" providerId="ADAL" clId="{CADA1A03-65CD-47A0-8BCB-D56615A7E7C1}" dt="2022-06-20T18:26:00.706" v="3" actId="700"/>
          <ac:spMkLst>
            <pc:docMk/>
            <pc:sldMk cId="3929248960" sldId="269"/>
            <ac:spMk id="3" creationId="{D6645DB4-E0BE-57CF-1C71-D805ED0A77EE}"/>
          </ac:spMkLst>
        </pc:spChg>
        <pc:spChg chg="add mod ord">
          <ac:chgData name="Frances Arledge" userId="bb18160c-f40f-42db-9793-771ed1c53f59" providerId="ADAL" clId="{CADA1A03-65CD-47A0-8BCB-D56615A7E7C1}" dt="2022-06-20T18:52:04.256" v="3945" actId="113"/>
          <ac:spMkLst>
            <pc:docMk/>
            <pc:sldMk cId="3929248960" sldId="269"/>
            <ac:spMk id="4" creationId="{3CBCF297-9870-997F-A08E-6A43CE7686D4}"/>
          </ac:spMkLst>
        </pc:spChg>
        <pc:spChg chg="add mod ord">
          <ac:chgData name="Frances Arledge" userId="bb18160c-f40f-42db-9793-771ed1c53f59" providerId="ADAL" clId="{CADA1A03-65CD-47A0-8BCB-D56615A7E7C1}" dt="2022-06-20T18:26:26.390" v="100" actId="20577"/>
          <ac:spMkLst>
            <pc:docMk/>
            <pc:sldMk cId="3929248960" sldId="269"/>
            <ac:spMk id="5" creationId="{E92D05CF-B6D6-23CA-BDDA-67E92F8491C3}"/>
          </ac:spMkLst>
        </pc:spChg>
      </pc:sldChg>
      <pc:sldChg chg="modSp new mod">
        <pc:chgData name="Frances Arledge" userId="bb18160c-f40f-42db-9793-771ed1c53f59" providerId="ADAL" clId="{CADA1A03-65CD-47A0-8BCB-D56615A7E7C1}" dt="2022-06-20T18:47:35.742" v="3543" actId="20577"/>
        <pc:sldMkLst>
          <pc:docMk/>
          <pc:sldMk cId="2819876445" sldId="270"/>
        </pc:sldMkLst>
        <pc:spChg chg="mod">
          <ac:chgData name="Frances Arledge" userId="bb18160c-f40f-42db-9793-771ed1c53f59" providerId="ADAL" clId="{CADA1A03-65CD-47A0-8BCB-D56615A7E7C1}" dt="2022-06-20T18:29:16.827" v="882" actId="20577"/>
          <ac:spMkLst>
            <pc:docMk/>
            <pc:sldMk cId="2819876445" sldId="270"/>
            <ac:spMk id="2" creationId="{F0EC72BE-0031-A136-F560-4CC08216D6E4}"/>
          </ac:spMkLst>
        </pc:spChg>
        <pc:spChg chg="mod">
          <ac:chgData name="Frances Arledge" userId="bb18160c-f40f-42db-9793-771ed1c53f59" providerId="ADAL" clId="{CADA1A03-65CD-47A0-8BCB-D56615A7E7C1}" dt="2022-06-20T18:47:35.742" v="3543" actId="20577"/>
          <ac:spMkLst>
            <pc:docMk/>
            <pc:sldMk cId="2819876445" sldId="270"/>
            <ac:spMk id="3" creationId="{B156798F-D512-021B-21EA-11148EBF12A6}"/>
          </ac:spMkLst>
        </pc:spChg>
      </pc:sldChg>
      <pc:sldChg chg="modSp mod">
        <pc:chgData name="Frances Arledge" userId="bb18160c-f40f-42db-9793-771ed1c53f59" providerId="ADAL" clId="{CADA1A03-65CD-47A0-8BCB-D56615A7E7C1}" dt="2022-06-20T18:32:16.681" v="1504" actId="20577"/>
        <pc:sldMkLst>
          <pc:docMk/>
          <pc:sldMk cId="3535514924" sldId="271"/>
        </pc:sldMkLst>
        <pc:spChg chg="mod">
          <ac:chgData name="Frances Arledge" userId="bb18160c-f40f-42db-9793-771ed1c53f59" providerId="ADAL" clId="{CADA1A03-65CD-47A0-8BCB-D56615A7E7C1}" dt="2022-06-20T18:29:29.640" v="886" actId="20577"/>
          <ac:spMkLst>
            <pc:docMk/>
            <pc:sldMk cId="3535514924" sldId="271"/>
            <ac:spMk id="2" creationId="{F0EC72BE-0031-A136-F560-4CC08216D6E4}"/>
          </ac:spMkLst>
        </pc:spChg>
        <pc:spChg chg="mod">
          <ac:chgData name="Frances Arledge" userId="bb18160c-f40f-42db-9793-771ed1c53f59" providerId="ADAL" clId="{CADA1A03-65CD-47A0-8BCB-D56615A7E7C1}" dt="2022-06-20T18:32:16.681" v="1504" actId="20577"/>
          <ac:spMkLst>
            <pc:docMk/>
            <pc:sldMk cId="3535514924" sldId="271"/>
            <ac:spMk id="3" creationId="{B156798F-D512-021B-21EA-11148EBF12A6}"/>
          </ac:spMkLst>
        </pc:spChg>
      </pc:sldChg>
      <pc:sldChg chg="modSp mod">
        <pc:chgData name="Frances Arledge" userId="bb18160c-f40f-42db-9793-771ed1c53f59" providerId="ADAL" clId="{CADA1A03-65CD-47A0-8BCB-D56615A7E7C1}" dt="2022-06-20T18:46:40.418" v="3517" actId="14100"/>
        <pc:sldMkLst>
          <pc:docMk/>
          <pc:sldMk cId="1834753962" sldId="272"/>
        </pc:sldMkLst>
        <pc:spChg chg="mod">
          <ac:chgData name="Frances Arledge" userId="bb18160c-f40f-42db-9793-771ed1c53f59" providerId="ADAL" clId="{CADA1A03-65CD-47A0-8BCB-D56615A7E7C1}" dt="2022-06-20T18:46:37.040" v="3516" actId="5793"/>
          <ac:spMkLst>
            <pc:docMk/>
            <pc:sldMk cId="1834753962" sldId="272"/>
            <ac:spMk id="2" creationId="{F0EC72BE-0031-A136-F560-4CC08216D6E4}"/>
          </ac:spMkLst>
        </pc:spChg>
        <pc:spChg chg="mod">
          <ac:chgData name="Frances Arledge" userId="bb18160c-f40f-42db-9793-771ed1c53f59" providerId="ADAL" clId="{CADA1A03-65CD-47A0-8BCB-D56615A7E7C1}" dt="2022-06-20T18:46:40.418" v="3517" actId="14100"/>
          <ac:spMkLst>
            <pc:docMk/>
            <pc:sldMk cId="1834753962" sldId="272"/>
            <ac:spMk id="3" creationId="{B156798F-D512-021B-21EA-11148EBF12A6}"/>
          </ac:spMkLst>
        </pc:spChg>
      </pc:sldChg>
      <pc:sldChg chg="modSp mod">
        <pc:chgData name="Frances Arledge" userId="bb18160c-f40f-42db-9793-771ed1c53f59" providerId="ADAL" clId="{CADA1A03-65CD-47A0-8BCB-D56615A7E7C1}" dt="2022-06-20T18:50:03.214" v="3768" actId="5793"/>
        <pc:sldMkLst>
          <pc:docMk/>
          <pc:sldMk cId="3585379435" sldId="273"/>
        </pc:sldMkLst>
        <pc:spChg chg="mod">
          <ac:chgData name="Frances Arledge" userId="bb18160c-f40f-42db-9793-771ed1c53f59" providerId="ADAL" clId="{CADA1A03-65CD-47A0-8BCB-D56615A7E7C1}" dt="2022-06-20T18:49:45.333" v="3764" actId="14100"/>
          <ac:spMkLst>
            <pc:docMk/>
            <pc:sldMk cId="3585379435" sldId="273"/>
            <ac:spMk id="2" creationId="{F0EC72BE-0031-A136-F560-4CC08216D6E4}"/>
          </ac:spMkLst>
        </pc:spChg>
        <pc:spChg chg="mod">
          <ac:chgData name="Frances Arledge" userId="bb18160c-f40f-42db-9793-771ed1c53f59" providerId="ADAL" clId="{CADA1A03-65CD-47A0-8BCB-D56615A7E7C1}" dt="2022-06-20T18:50:03.214" v="3768" actId="5793"/>
          <ac:spMkLst>
            <pc:docMk/>
            <pc:sldMk cId="3585379435" sldId="273"/>
            <ac:spMk id="3" creationId="{B156798F-D512-021B-21EA-11148EBF12A6}"/>
          </ac:spMkLst>
        </pc:spChg>
      </pc:sldChg>
      <pc:sldChg chg="del">
        <pc:chgData name="Frances Arledge" userId="bb18160c-f40f-42db-9793-771ed1c53f59" providerId="ADAL" clId="{CADA1A03-65CD-47A0-8BCB-D56615A7E7C1}" dt="2022-06-20T18:50:56.214" v="3774" actId="47"/>
        <pc:sldMkLst>
          <pc:docMk/>
          <pc:sldMk cId="1613438685" sldId="274"/>
        </pc:sldMkLst>
      </pc:sldChg>
      <pc:sldChg chg="modSp mod">
        <pc:chgData name="Frances Arledge" userId="bb18160c-f40f-42db-9793-771ed1c53f59" providerId="ADAL" clId="{CADA1A03-65CD-47A0-8BCB-D56615A7E7C1}" dt="2022-06-20T18:55:41.874" v="3988" actId="20577"/>
        <pc:sldMkLst>
          <pc:docMk/>
          <pc:sldMk cId="3593308115" sldId="275"/>
        </pc:sldMkLst>
        <pc:spChg chg="mod">
          <ac:chgData name="Frances Arledge" userId="bb18160c-f40f-42db-9793-771ed1c53f59" providerId="ADAL" clId="{CADA1A03-65CD-47A0-8BCB-D56615A7E7C1}" dt="2022-06-20T18:55:41.874" v="3988" actId="20577"/>
          <ac:spMkLst>
            <pc:docMk/>
            <pc:sldMk cId="3593308115" sldId="275"/>
            <ac:spMk id="2" creationId="{F0EC72BE-0031-A136-F560-4CC08216D6E4}"/>
          </ac:spMkLst>
        </pc:spChg>
        <pc:spChg chg="mod">
          <ac:chgData name="Frances Arledge" userId="bb18160c-f40f-42db-9793-771ed1c53f59" providerId="ADAL" clId="{CADA1A03-65CD-47A0-8BCB-D56615A7E7C1}" dt="2022-06-20T18:49:21.993" v="3753" actId="20577"/>
          <ac:spMkLst>
            <pc:docMk/>
            <pc:sldMk cId="3593308115" sldId="275"/>
            <ac:spMk id="3" creationId="{B156798F-D512-021B-21EA-11148EBF12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5794CA-6F17-402F-A9D1-67AA9819598F}"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9E7A4-0F04-4AD1-81AA-4C4920AF91A6}" type="slidenum">
              <a:rPr lang="en-US" smtClean="0"/>
              <a:t>‹#›</a:t>
            </a:fld>
            <a:endParaRPr lang="en-US"/>
          </a:p>
        </p:txBody>
      </p:sp>
    </p:spTree>
    <p:extLst>
      <p:ext uri="{BB962C8B-B14F-4D97-AF65-F5344CB8AC3E}">
        <p14:creationId xmlns:p14="http://schemas.microsoft.com/office/powerpoint/2010/main" val="1912420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B9E7A4-0F04-4AD1-81AA-4C4920AF91A6}" type="slidenum">
              <a:rPr lang="en-US" smtClean="0"/>
              <a:t>9</a:t>
            </a:fld>
            <a:endParaRPr lang="en-US"/>
          </a:p>
        </p:txBody>
      </p:sp>
    </p:spTree>
    <p:extLst>
      <p:ext uri="{BB962C8B-B14F-4D97-AF65-F5344CB8AC3E}">
        <p14:creationId xmlns:p14="http://schemas.microsoft.com/office/powerpoint/2010/main" val="271203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82C1F619-632D-4E65-B956-02B49684551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2541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4BC6597F-0D9B-4085-A7B1-6BF508DDEE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96237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00018" y="228600"/>
            <a:ext cx="2779183"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351" y="228600"/>
            <a:ext cx="8136467"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3666D18B-0838-401A-9621-75600BDF716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66538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2" y="228600"/>
            <a:ext cx="10687049" cy="914400"/>
          </a:xfrm>
        </p:spPr>
        <p:txBody>
          <a:bodyPr/>
          <a:lstStyle/>
          <a:p>
            <a:r>
              <a:rPr lang="en-US"/>
              <a:t>Click to edit Master title style</a:t>
            </a:r>
          </a:p>
        </p:txBody>
      </p:sp>
      <p:sp>
        <p:nvSpPr>
          <p:cNvPr id="3" name="Text Placeholder 2"/>
          <p:cNvSpPr>
            <a:spLocks noGrp="1"/>
          </p:cNvSpPr>
          <p:nvPr>
            <p:ph type="body" sz="half" idx="1"/>
          </p:nvPr>
        </p:nvSpPr>
        <p:spPr>
          <a:xfrm>
            <a:off x="812800" y="1600200"/>
            <a:ext cx="51816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1816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E387702-4F85-4F6F-BCE7-6685696555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7118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C4A05B33-A474-42DB-9593-8AE9057FAB6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9176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87AB1DE4-3304-4B86-AE47-CB4A48B11C6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9202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F1289C87-E1BB-4059-B4DA-B752F0CAC39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9583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93ECD267-B7E6-48A1-909D-BFC133176E9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551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224B2163-1475-437A-9A6A-8494872387E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291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37DFC262-E607-48FB-98C1-6E78F25356E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3147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A6F5FDEB-2F13-4C75-877C-BAF51F50805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85218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780F0001-CDF0-40A1-965C-EB0E092A2E3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889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4"/>
          <p:cNvSpPr>
            <a:spLocks noChangeArrowheads="1"/>
          </p:cNvSpPr>
          <p:nvPr/>
        </p:nvSpPr>
        <p:spPr bwMode="blackWhite">
          <a:xfrm>
            <a:off x="0" y="152400"/>
            <a:ext cx="11379200" cy="1219200"/>
          </a:xfrm>
          <a:custGeom>
            <a:avLst/>
            <a:gdLst>
              <a:gd name="T0" fmla="*/ 0 w 7000"/>
              <a:gd name="T1" fmla="*/ 0 h 1000"/>
              <a:gd name="T2" fmla="*/ 2147483646 w 7000"/>
              <a:gd name="T3" fmla="*/ 0 h 1000"/>
              <a:gd name="T4" fmla="*/ 2147483646 w 7000"/>
              <a:gd name="T5" fmla="*/ 2147483646 h 1000"/>
              <a:gd name="T6" fmla="*/ 2147483646 w 7000"/>
              <a:gd name="T7" fmla="*/ 2147483646 h 1000"/>
              <a:gd name="T8" fmla="*/ 0 w 7000"/>
              <a:gd name="T9" fmla="*/ 2147483646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a:solidFill>
                <a:srgbClr val="000000"/>
              </a:solidFill>
              <a:ea typeface="ＭＳ Ｐゴシック" panose="020B0600070205080204" pitchFamily="34" charset="-128"/>
            </a:endParaRPr>
          </a:p>
        </p:txBody>
      </p:sp>
      <p:sp>
        <p:nvSpPr>
          <p:cNvPr id="1027" name="Line 5"/>
          <p:cNvSpPr>
            <a:spLocks noChangeShapeType="1"/>
          </p:cNvSpPr>
          <p:nvPr/>
        </p:nvSpPr>
        <p:spPr bwMode="auto">
          <a:xfrm>
            <a:off x="0" y="1219200"/>
            <a:ext cx="107696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a typeface="ＭＳ Ｐゴシック" panose="020B0600070205080204" pitchFamily="34" charset="-128"/>
            </a:endParaRPr>
          </a:p>
        </p:txBody>
      </p:sp>
      <p:sp>
        <p:nvSpPr>
          <p:cNvPr id="1028" name="Rectangle 6"/>
          <p:cNvSpPr>
            <a:spLocks noGrp="1" noChangeArrowheads="1"/>
          </p:cNvSpPr>
          <p:nvPr>
            <p:ph type="title"/>
          </p:nvPr>
        </p:nvSpPr>
        <p:spPr bwMode="auto">
          <a:xfrm>
            <a:off x="260352" y="228600"/>
            <a:ext cx="1068704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7"/>
          <p:cNvSpPr>
            <a:spLocks noGrp="1" noChangeArrowheads="1"/>
          </p:cNvSpPr>
          <p:nvPr>
            <p:ph type="body" idx="1"/>
          </p:nvPr>
        </p:nvSpPr>
        <p:spPr bwMode="auto">
          <a:xfrm>
            <a:off x="812800" y="1600200"/>
            <a:ext cx="10566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6088" name="Rectangle 8"/>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fontAlgn="base">
              <a:spcBef>
                <a:spcPct val="0"/>
              </a:spcBef>
              <a:spcAft>
                <a:spcPct val="0"/>
              </a:spcAft>
              <a:defRPr/>
            </a:pPr>
            <a:endParaRPr lang="en-US">
              <a:solidFill>
                <a:srgbClr val="000000"/>
              </a:solidFill>
            </a:endParaRPr>
          </a:p>
        </p:txBody>
      </p:sp>
      <p:sp>
        <p:nvSpPr>
          <p:cNvPr id="46089" name="Rectangle 9"/>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ea typeface="+mn-ea"/>
              </a:defRPr>
            </a:lvl1pPr>
          </a:lstStyle>
          <a:p>
            <a:pPr fontAlgn="base">
              <a:spcBef>
                <a:spcPct val="0"/>
              </a:spcBef>
              <a:spcAft>
                <a:spcPct val="0"/>
              </a:spcAft>
              <a:defRPr/>
            </a:pPr>
            <a:endParaRPr lang="en-US">
              <a:solidFill>
                <a:srgbClr val="000000"/>
              </a:solidFill>
            </a:endParaRPr>
          </a:p>
        </p:txBody>
      </p:sp>
      <p:sp>
        <p:nvSpPr>
          <p:cNvPr id="46090" name="Rectangle 10"/>
          <p:cNvSpPr>
            <a:spLocks noGrp="1" noChangeArrowheads="1"/>
          </p:cNvSpPr>
          <p:nvPr>
            <p:ph type="sldNum" sz="quarter" idx="4"/>
          </p:nvPr>
        </p:nvSpPr>
        <p:spPr bwMode="auto">
          <a:xfrm>
            <a:off x="91440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Arial Black" panose="020B0A04020102020204" pitchFamily="34" charset="0"/>
              </a:defRPr>
            </a:lvl1pPr>
          </a:lstStyle>
          <a:p>
            <a:pPr fontAlgn="base">
              <a:spcBef>
                <a:spcPct val="0"/>
              </a:spcBef>
              <a:spcAft>
                <a:spcPct val="0"/>
              </a:spcAft>
              <a:defRPr/>
            </a:pPr>
            <a:fld id="{608340FF-210E-4525-8F6E-6CDFD4E3FEE9}" type="slidenum">
              <a:rPr lang="en-US" altLang="en-US">
                <a:solidFill>
                  <a:srgbClr val="000000"/>
                </a:solidFill>
                <a:ea typeface="ＭＳ Ｐゴシック" panose="020B0600070205080204" pitchFamily="34" charset="-128"/>
              </a:rPr>
              <a:pPr fontAlgn="base">
                <a:spcBef>
                  <a:spcPct val="0"/>
                </a:spcBef>
                <a:spcAft>
                  <a:spcPct val="0"/>
                </a:spcAft>
                <a:defRPr/>
              </a:pPr>
              <a:t>‹#›</a:t>
            </a:fld>
            <a:endParaRPr lang="en-US" altLang="en-US">
              <a:solidFill>
                <a:srgbClr val="000000"/>
              </a:solidFill>
              <a:ea typeface="ＭＳ Ｐゴシック" panose="020B0600070205080204" pitchFamily="34" charset="-128"/>
            </a:endParaRPr>
          </a:p>
        </p:txBody>
      </p:sp>
      <p:pic>
        <p:nvPicPr>
          <p:cNvPr id="1033" name="Picture 10" descr="ESF8 logo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769600" y="6172200"/>
            <a:ext cx="8128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338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spcBef>
          <a:spcPct val="0"/>
        </a:spcBef>
        <a:spcAft>
          <a:spcPct val="0"/>
        </a:spcAft>
        <a:defRPr sz="4200">
          <a:solidFill>
            <a:srgbClr val="FFCC00"/>
          </a:solidFill>
          <a:latin typeface="+mj-lt"/>
          <a:ea typeface="ＭＳ Ｐゴシック" charset="0"/>
          <a:cs typeface="+mj-cs"/>
        </a:defRPr>
      </a:lvl1pPr>
      <a:lvl2pPr algn="l" rtl="0" eaLnBrk="0" fontAlgn="base" hangingPunct="0">
        <a:spcBef>
          <a:spcPct val="0"/>
        </a:spcBef>
        <a:spcAft>
          <a:spcPct val="0"/>
        </a:spcAft>
        <a:defRPr sz="4200">
          <a:solidFill>
            <a:srgbClr val="FFCC00"/>
          </a:solidFill>
          <a:latin typeface="Arial" charset="0"/>
          <a:ea typeface="ＭＳ Ｐゴシック" charset="0"/>
        </a:defRPr>
      </a:lvl2pPr>
      <a:lvl3pPr algn="l" rtl="0" eaLnBrk="0" fontAlgn="base" hangingPunct="0">
        <a:spcBef>
          <a:spcPct val="0"/>
        </a:spcBef>
        <a:spcAft>
          <a:spcPct val="0"/>
        </a:spcAft>
        <a:defRPr sz="4200">
          <a:solidFill>
            <a:srgbClr val="FFCC00"/>
          </a:solidFill>
          <a:latin typeface="Arial" charset="0"/>
          <a:ea typeface="ＭＳ Ｐゴシック" charset="0"/>
        </a:defRPr>
      </a:lvl3pPr>
      <a:lvl4pPr algn="l" rtl="0" eaLnBrk="0" fontAlgn="base" hangingPunct="0">
        <a:spcBef>
          <a:spcPct val="0"/>
        </a:spcBef>
        <a:spcAft>
          <a:spcPct val="0"/>
        </a:spcAft>
        <a:defRPr sz="4200">
          <a:solidFill>
            <a:srgbClr val="FFCC00"/>
          </a:solidFill>
          <a:latin typeface="Arial" charset="0"/>
          <a:ea typeface="ＭＳ Ｐゴシック" charset="0"/>
        </a:defRPr>
      </a:lvl4pPr>
      <a:lvl5pPr algn="l" rtl="0" eaLnBrk="0" fontAlgn="base" hangingPunct="0">
        <a:spcBef>
          <a:spcPct val="0"/>
        </a:spcBef>
        <a:spcAft>
          <a:spcPct val="0"/>
        </a:spcAft>
        <a:defRPr sz="4200">
          <a:solidFill>
            <a:srgbClr val="FFCC00"/>
          </a:solidFill>
          <a:latin typeface="Arial" charset="0"/>
          <a:ea typeface="ＭＳ Ｐゴシック" charset="0"/>
        </a:defRPr>
      </a:lvl5pPr>
      <a:lvl6pPr marL="457200" algn="l" rtl="0" eaLnBrk="0" fontAlgn="base" hangingPunct="0">
        <a:spcBef>
          <a:spcPct val="0"/>
        </a:spcBef>
        <a:spcAft>
          <a:spcPct val="0"/>
        </a:spcAft>
        <a:defRPr sz="4200">
          <a:solidFill>
            <a:srgbClr val="FFCC00"/>
          </a:solidFill>
          <a:latin typeface="Arial" charset="0"/>
        </a:defRPr>
      </a:lvl6pPr>
      <a:lvl7pPr marL="914400" algn="l" rtl="0" eaLnBrk="0" fontAlgn="base" hangingPunct="0">
        <a:spcBef>
          <a:spcPct val="0"/>
        </a:spcBef>
        <a:spcAft>
          <a:spcPct val="0"/>
        </a:spcAft>
        <a:defRPr sz="4200">
          <a:solidFill>
            <a:srgbClr val="FFCC00"/>
          </a:solidFill>
          <a:latin typeface="Arial" charset="0"/>
        </a:defRPr>
      </a:lvl7pPr>
      <a:lvl8pPr marL="1371600" algn="l" rtl="0" eaLnBrk="0" fontAlgn="base" hangingPunct="0">
        <a:spcBef>
          <a:spcPct val="0"/>
        </a:spcBef>
        <a:spcAft>
          <a:spcPct val="0"/>
        </a:spcAft>
        <a:defRPr sz="4200">
          <a:solidFill>
            <a:srgbClr val="FFCC00"/>
          </a:solidFill>
          <a:latin typeface="Arial" charset="0"/>
        </a:defRPr>
      </a:lvl8pPr>
      <a:lvl9pPr marL="1828800" algn="l" rtl="0" eaLnBrk="0" fontAlgn="base" hangingPunct="0">
        <a:spcBef>
          <a:spcPct val="0"/>
        </a:spcBef>
        <a:spcAft>
          <a:spcPct val="0"/>
        </a:spcAft>
        <a:defRPr sz="4200">
          <a:solidFill>
            <a:srgbClr val="FFCC00"/>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l"/>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1"/>
        </a:buClr>
        <a:buSzPct val="70000"/>
        <a:buFont typeface="Wingdings" panose="05000000000000000000" pitchFamily="2" charset="2"/>
        <a:buChar char="l"/>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l"/>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hlink"/>
        </a:buClr>
        <a:buSzPct val="60000"/>
        <a:buFont typeface="Wingdings" panose="05000000000000000000" pitchFamily="2" charset="2"/>
        <a:buChar char="l"/>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bg2"/>
        </a:buClr>
        <a:buSzPct val="40000"/>
        <a:buFont typeface="Wingdings" panose="05000000000000000000" pitchFamily="2" charset="2"/>
        <a:buChar char="l"/>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BCF297-9870-997F-A08E-6A43CE7686D4}"/>
              </a:ext>
            </a:extLst>
          </p:cNvPr>
          <p:cNvSpPr>
            <a:spLocks noGrp="1"/>
          </p:cNvSpPr>
          <p:nvPr>
            <p:ph type="ctrTitle"/>
          </p:nvPr>
        </p:nvSpPr>
        <p:spPr/>
        <p:txBody>
          <a:bodyPr/>
          <a:lstStyle/>
          <a:p>
            <a:r>
              <a:rPr lang="en-US" i="1" dirty="0"/>
              <a:t>Security Management Application </a:t>
            </a:r>
            <a:r>
              <a:rPr lang="en-US" dirty="0"/>
              <a:t>within the </a:t>
            </a:r>
            <a:r>
              <a:rPr lang="en-US" b="1" dirty="0"/>
              <a:t>ESF8 Portal</a:t>
            </a:r>
          </a:p>
        </p:txBody>
      </p:sp>
      <p:sp>
        <p:nvSpPr>
          <p:cNvPr id="5" name="Subtitle 4">
            <a:extLst>
              <a:ext uri="{FF2B5EF4-FFF2-40B4-BE49-F238E27FC236}">
                <a16:creationId xmlns:a16="http://schemas.microsoft.com/office/drawing/2014/main" id="{E92D05CF-B6D6-23CA-BDDA-67E92F8491C3}"/>
              </a:ext>
            </a:extLst>
          </p:cNvPr>
          <p:cNvSpPr>
            <a:spLocks noGrp="1"/>
          </p:cNvSpPr>
          <p:nvPr>
            <p:ph type="subTitle" idx="1"/>
          </p:nvPr>
        </p:nvSpPr>
        <p:spPr/>
        <p:txBody>
          <a:bodyPr/>
          <a:lstStyle/>
          <a:p>
            <a:r>
              <a:rPr lang="en-US" dirty="0"/>
              <a:t>Managing People and Users</a:t>
            </a:r>
          </a:p>
        </p:txBody>
      </p:sp>
    </p:spTree>
    <p:extLst>
      <p:ext uri="{BB962C8B-B14F-4D97-AF65-F5344CB8AC3E}">
        <p14:creationId xmlns:p14="http://schemas.microsoft.com/office/powerpoint/2010/main" val="392924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72BE-0031-A136-F560-4CC08216D6E4}"/>
              </a:ext>
            </a:extLst>
          </p:cNvPr>
          <p:cNvSpPr>
            <a:spLocks noGrp="1"/>
          </p:cNvSpPr>
          <p:nvPr>
            <p:ph type="title"/>
          </p:nvPr>
        </p:nvSpPr>
        <p:spPr/>
        <p:txBody>
          <a:bodyPr/>
          <a:lstStyle/>
          <a:p>
            <a:r>
              <a:rPr lang="en-US" dirty="0"/>
              <a:t>What’s a “Person”?</a:t>
            </a:r>
          </a:p>
        </p:txBody>
      </p:sp>
      <p:sp>
        <p:nvSpPr>
          <p:cNvPr id="3" name="Content Placeholder 2">
            <a:extLst>
              <a:ext uri="{FF2B5EF4-FFF2-40B4-BE49-F238E27FC236}">
                <a16:creationId xmlns:a16="http://schemas.microsoft.com/office/drawing/2014/main" id="{B156798F-D512-021B-21EA-11148EBF12A6}"/>
              </a:ext>
            </a:extLst>
          </p:cNvPr>
          <p:cNvSpPr>
            <a:spLocks noGrp="1"/>
          </p:cNvSpPr>
          <p:nvPr>
            <p:ph idx="1"/>
          </p:nvPr>
        </p:nvSpPr>
        <p:spPr/>
        <p:txBody>
          <a:bodyPr/>
          <a:lstStyle/>
          <a:p>
            <a:r>
              <a:rPr lang="en-US" dirty="0"/>
              <a:t>Person = contacts set up in the portal to receive notifications</a:t>
            </a:r>
          </a:p>
          <a:p>
            <a:r>
              <a:rPr lang="en-US" dirty="0"/>
              <a:t>People set up to receive notifications may receive ESF8 Portal messages depending on their established role.</a:t>
            </a:r>
          </a:p>
          <a:p>
            <a:pPr lvl="2"/>
            <a:r>
              <a:rPr lang="en-US" dirty="0"/>
              <a:t>ED Director or House Supervisor = may receive notice of an MCI or regional/local hosptial ED diversion status change</a:t>
            </a:r>
          </a:p>
          <a:p>
            <a:pPr lvl="2"/>
            <a:r>
              <a:rPr lang="en-US" dirty="0"/>
              <a:t>Emergency Preparedness Contact = may receive notice of mandatory bed poll reporting in MSTAT and Resource management during a real event</a:t>
            </a:r>
          </a:p>
        </p:txBody>
      </p:sp>
    </p:spTree>
    <p:extLst>
      <p:ext uri="{BB962C8B-B14F-4D97-AF65-F5344CB8AC3E}">
        <p14:creationId xmlns:p14="http://schemas.microsoft.com/office/powerpoint/2010/main" val="281987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72BE-0031-A136-F560-4CC08216D6E4}"/>
              </a:ext>
            </a:extLst>
          </p:cNvPr>
          <p:cNvSpPr>
            <a:spLocks noGrp="1"/>
          </p:cNvSpPr>
          <p:nvPr>
            <p:ph type="title"/>
          </p:nvPr>
        </p:nvSpPr>
        <p:spPr/>
        <p:txBody>
          <a:bodyPr/>
          <a:lstStyle/>
          <a:p>
            <a:r>
              <a:rPr lang="en-US" dirty="0"/>
              <a:t>What’s a “User”?</a:t>
            </a:r>
          </a:p>
        </p:txBody>
      </p:sp>
      <p:sp>
        <p:nvSpPr>
          <p:cNvPr id="3" name="Content Placeholder 2">
            <a:extLst>
              <a:ext uri="{FF2B5EF4-FFF2-40B4-BE49-F238E27FC236}">
                <a16:creationId xmlns:a16="http://schemas.microsoft.com/office/drawing/2014/main" id="{B156798F-D512-021B-21EA-11148EBF12A6}"/>
              </a:ext>
            </a:extLst>
          </p:cNvPr>
          <p:cNvSpPr>
            <a:spLocks noGrp="1"/>
          </p:cNvSpPr>
          <p:nvPr>
            <p:ph idx="1"/>
          </p:nvPr>
        </p:nvSpPr>
        <p:spPr/>
        <p:txBody>
          <a:bodyPr/>
          <a:lstStyle/>
          <a:p>
            <a:r>
              <a:rPr lang="en-US" dirty="0"/>
              <a:t>Users = people who should access the ESF8 portal to make bed poll updates, manage users, change facility status information </a:t>
            </a:r>
          </a:p>
          <a:p>
            <a:r>
              <a:rPr lang="en-US" dirty="0"/>
              <a:t>A contact may be set up as both a user and a person.</a:t>
            </a:r>
          </a:p>
          <a:p>
            <a:r>
              <a:rPr lang="en-US" dirty="0"/>
              <a:t>A contact may be set up as either a user or a person</a:t>
            </a:r>
          </a:p>
        </p:txBody>
      </p:sp>
    </p:spTree>
    <p:extLst>
      <p:ext uri="{BB962C8B-B14F-4D97-AF65-F5344CB8AC3E}">
        <p14:creationId xmlns:p14="http://schemas.microsoft.com/office/powerpoint/2010/main" val="353551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72BE-0031-A136-F560-4CC08216D6E4}"/>
              </a:ext>
            </a:extLst>
          </p:cNvPr>
          <p:cNvSpPr>
            <a:spLocks noGrp="1"/>
          </p:cNvSpPr>
          <p:nvPr>
            <p:ph type="title"/>
          </p:nvPr>
        </p:nvSpPr>
        <p:spPr/>
        <p:txBody>
          <a:bodyPr/>
          <a:lstStyle/>
          <a:p>
            <a:r>
              <a:rPr lang="en-US" dirty="0"/>
              <a:t>People &amp; Users Management Rationale </a:t>
            </a:r>
          </a:p>
        </p:txBody>
      </p:sp>
      <p:sp>
        <p:nvSpPr>
          <p:cNvPr id="3" name="Content Placeholder 2">
            <a:extLst>
              <a:ext uri="{FF2B5EF4-FFF2-40B4-BE49-F238E27FC236}">
                <a16:creationId xmlns:a16="http://schemas.microsoft.com/office/drawing/2014/main" id="{B156798F-D512-021B-21EA-11148EBF12A6}"/>
              </a:ext>
            </a:extLst>
          </p:cNvPr>
          <p:cNvSpPr>
            <a:spLocks noGrp="1"/>
          </p:cNvSpPr>
          <p:nvPr>
            <p:ph idx="1"/>
          </p:nvPr>
        </p:nvSpPr>
        <p:spPr>
          <a:xfrm>
            <a:off x="417250" y="1600200"/>
            <a:ext cx="10961950" cy="4419600"/>
          </a:xfrm>
        </p:spPr>
        <p:txBody>
          <a:bodyPr/>
          <a:lstStyle/>
          <a:p>
            <a:pPr marL="0" indent="0">
              <a:buNone/>
            </a:pPr>
            <a:r>
              <a:rPr lang="en-US" dirty="0"/>
              <a:t>Rationale:</a:t>
            </a:r>
          </a:p>
          <a:p>
            <a:pPr marL="514350" indent="-514350">
              <a:buAutoNum type="arabicParenR"/>
            </a:pPr>
            <a:r>
              <a:rPr lang="en-US" dirty="0"/>
              <a:t>ESF8 Portal is the primary system to maintain situational awareness during response, used by many healthcare industries.</a:t>
            </a:r>
          </a:p>
          <a:p>
            <a:pPr marL="514350" indent="-514350">
              <a:buAutoNum type="arabicParenR"/>
            </a:pPr>
            <a:r>
              <a:rPr lang="en-US" dirty="0"/>
              <a:t>ESF8 Portal people and users should be purged routinely to make room for active users and people.</a:t>
            </a:r>
          </a:p>
          <a:p>
            <a:pPr marL="514350" indent="-514350">
              <a:buAutoNum type="arabicParenR"/>
            </a:pPr>
            <a:r>
              <a:rPr lang="en-US" dirty="0"/>
              <a:t>ESF8 Portal only maintains access for a finite number of people. </a:t>
            </a:r>
          </a:p>
          <a:p>
            <a:pPr marL="0" indent="0">
              <a:buNone/>
            </a:pPr>
            <a:endParaRPr lang="en-US" dirty="0"/>
          </a:p>
        </p:txBody>
      </p:sp>
    </p:spTree>
    <p:extLst>
      <p:ext uri="{BB962C8B-B14F-4D97-AF65-F5344CB8AC3E}">
        <p14:creationId xmlns:p14="http://schemas.microsoft.com/office/powerpoint/2010/main" val="183475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72BE-0031-A136-F560-4CC08216D6E4}"/>
              </a:ext>
            </a:extLst>
          </p:cNvPr>
          <p:cNvSpPr>
            <a:spLocks noGrp="1"/>
          </p:cNvSpPr>
          <p:nvPr>
            <p:ph type="title"/>
          </p:nvPr>
        </p:nvSpPr>
        <p:spPr/>
        <p:txBody>
          <a:bodyPr/>
          <a:lstStyle/>
          <a:p>
            <a:r>
              <a:rPr lang="en-US" dirty="0"/>
              <a:t>Recommendation 1:</a:t>
            </a:r>
          </a:p>
        </p:txBody>
      </p:sp>
      <p:sp>
        <p:nvSpPr>
          <p:cNvPr id="3" name="Content Placeholder 2">
            <a:extLst>
              <a:ext uri="{FF2B5EF4-FFF2-40B4-BE49-F238E27FC236}">
                <a16:creationId xmlns:a16="http://schemas.microsoft.com/office/drawing/2014/main" id="{B156798F-D512-021B-21EA-11148EBF12A6}"/>
              </a:ext>
            </a:extLst>
          </p:cNvPr>
          <p:cNvSpPr>
            <a:spLocks noGrp="1"/>
          </p:cNvSpPr>
          <p:nvPr>
            <p:ph idx="1"/>
          </p:nvPr>
        </p:nvSpPr>
        <p:spPr/>
        <p:txBody>
          <a:bodyPr/>
          <a:lstStyle/>
          <a:p>
            <a:pPr marL="57150" indent="0">
              <a:buNone/>
            </a:pPr>
            <a:r>
              <a:rPr lang="en-US" dirty="0"/>
              <a:t>ADRCs for most regions will primarily be responsible for using Security Management to assist hospitals with: </a:t>
            </a:r>
          </a:p>
          <a:p>
            <a:pPr lvl="1"/>
            <a:r>
              <a:rPr lang="en-US" dirty="0"/>
              <a:t>Reset user passwords</a:t>
            </a:r>
          </a:p>
          <a:p>
            <a:pPr lvl="1"/>
            <a:r>
              <a:rPr lang="en-US" dirty="0"/>
              <a:t>Assign new people/users</a:t>
            </a:r>
          </a:p>
          <a:p>
            <a:pPr lvl="1"/>
            <a:r>
              <a:rPr lang="en-US" dirty="0"/>
              <a:t>Remove old people/users</a:t>
            </a:r>
          </a:p>
          <a:p>
            <a:pPr marL="457200" lvl="1" indent="0">
              <a:buNone/>
            </a:pPr>
            <a:endParaRPr lang="en-US" dirty="0"/>
          </a:p>
          <a:p>
            <a:pPr marL="57150" indent="0">
              <a:buNone/>
            </a:pPr>
            <a:r>
              <a:rPr lang="en-US" sz="2000" b="1" dirty="0"/>
              <a:t>Note:  </a:t>
            </a:r>
            <a:r>
              <a:rPr lang="en-US" sz="2000" dirty="0"/>
              <a:t>Large Hospitals/Systems may have a single POC with access to Security Management to assist with managing Users and Persons in the portal. If POC with Security Management access is unknown, reach out to the ADRC to request access or make changes.</a:t>
            </a:r>
          </a:p>
          <a:p>
            <a:pPr marL="0" indent="0">
              <a:buNone/>
            </a:pPr>
            <a:endParaRPr lang="en-US" dirty="0"/>
          </a:p>
        </p:txBody>
      </p:sp>
    </p:spTree>
    <p:extLst>
      <p:ext uri="{BB962C8B-B14F-4D97-AF65-F5344CB8AC3E}">
        <p14:creationId xmlns:p14="http://schemas.microsoft.com/office/powerpoint/2010/main" val="359330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72BE-0031-A136-F560-4CC08216D6E4}"/>
              </a:ext>
            </a:extLst>
          </p:cNvPr>
          <p:cNvSpPr>
            <a:spLocks noGrp="1"/>
          </p:cNvSpPr>
          <p:nvPr>
            <p:ph type="title"/>
          </p:nvPr>
        </p:nvSpPr>
        <p:spPr>
          <a:xfrm>
            <a:off x="260352" y="228600"/>
            <a:ext cx="11014289" cy="914400"/>
          </a:xfrm>
        </p:spPr>
        <p:txBody>
          <a:bodyPr/>
          <a:lstStyle/>
          <a:p>
            <a:r>
              <a:rPr lang="en-US" sz="3600" dirty="0"/>
              <a:t>Recommendation 2: Suggested User/ Person counts</a:t>
            </a:r>
          </a:p>
        </p:txBody>
      </p:sp>
      <p:sp>
        <p:nvSpPr>
          <p:cNvPr id="3" name="Content Placeholder 2">
            <a:extLst>
              <a:ext uri="{FF2B5EF4-FFF2-40B4-BE49-F238E27FC236}">
                <a16:creationId xmlns:a16="http://schemas.microsoft.com/office/drawing/2014/main" id="{B156798F-D512-021B-21EA-11148EBF12A6}"/>
              </a:ext>
            </a:extLst>
          </p:cNvPr>
          <p:cNvSpPr>
            <a:spLocks noGrp="1"/>
          </p:cNvSpPr>
          <p:nvPr>
            <p:ph idx="1"/>
          </p:nvPr>
        </p:nvSpPr>
        <p:spPr>
          <a:xfrm>
            <a:off x="461639" y="1600200"/>
            <a:ext cx="10917561" cy="4419600"/>
          </a:xfrm>
        </p:spPr>
        <p:txBody>
          <a:bodyPr/>
          <a:lstStyle/>
          <a:p>
            <a:r>
              <a:rPr lang="en-US" b="1" dirty="0"/>
              <a:t>Smaller hospitals –</a:t>
            </a:r>
            <a:r>
              <a:rPr lang="en-US" sz="2800" dirty="0"/>
              <a:t> </a:t>
            </a:r>
            <a:r>
              <a:rPr lang="en-US" sz="2400" dirty="0"/>
              <a:t>Tier 2s and Tier 1s, under 50 beds</a:t>
            </a:r>
          </a:p>
          <a:p>
            <a:pPr lvl="1"/>
            <a:r>
              <a:rPr lang="en-US" sz="2400" dirty="0"/>
              <a:t>Have 1-2 user accounts, this may include a “generic” facility account.</a:t>
            </a:r>
          </a:p>
          <a:p>
            <a:pPr lvl="1"/>
            <a:r>
              <a:rPr lang="en-US" sz="2400" dirty="0"/>
              <a:t>Have 2-4 persons set up to receive notifications</a:t>
            </a:r>
          </a:p>
          <a:p>
            <a:pPr marL="457200" lvl="1" indent="0">
              <a:buNone/>
            </a:pPr>
            <a:endParaRPr lang="en-US" sz="2400" dirty="0"/>
          </a:p>
          <a:p>
            <a:r>
              <a:rPr lang="en-US" b="1" dirty="0"/>
              <a:t>Larger hospitals – </a:t>
            </a:r>
            <a:r>
              <a:rPr lang="en-US" sz="2400" dirty="0"/>
              <a:t>Tier 1s, over 50 beds</a:t>
            </a:r>
          </a:p>
          <a:p>
            <a:pPr lvl="1"/>
            <a:r>
              <a:rPr lang="en-US" sz="2400" dirty="0"/>
              <a:t>Have 2-3 “generic” facility user accounts</a:t>
            </a:r>
          </a:p>
          <a:p>
            <a:pPr lvl="1"/>
            <a:r>
              <a:rPr lang="en-US" sz="2400" dirty="0"/>
              <a:t>Have up 6-8 individual user accounts</a:t>
            </a:r>
          </a:p>
          <a:p>
            <a:pPr lvl="1"/>
            <a:r>
              <a:rPr lang="en-US" sz="2400" dirty="0"/>
              <a:t>Have no more than 8 people set up to receive notifications on behalf of the facility</a:t>
            </a:r>
          </a:p>
          <a:p>
            <a:pPr marL="0" indent="0">
              <a:buNone/>
            </a:pPr>
            <a:endParaRPr lang="en-US" dirty="0"/>
          </a:p>
        </p:txBody>
      </p:sp>
    </p:spTree>
    <p:extLst>
      <p:ext uri="{BB962C8B-B14F-4D97-AF65-F5344CB8AC3E}">
        <p14:creationId xmlns:p14="http://schemas.microsoft.com/office/powerpoint/2010/main" val="358537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Persons</a:t>
            </a:r>
            <a:r>
              <a:rPr lang="en-US" dirty="0"/>
              <a:t> – Contact Information</a:t>
            </a:r>
          </a:p>
        </p:txBody>
      </p:sp>
      <p:sp>
        <p:nvSpPr>
          <p:cNvPr id="3" name="Content Placeholder 2"/>
          <p:cNvSpPr>
            <a:spLocks noGrp="1"/>
          </p:cNvSpPr>
          <p:nvPr>
            <p:ph idx="1"/>
          </p:nvPr>
        </p:nvSpPr>
        <p:spPr/>
        <p:txBody>
          <a:bodyPr>
            <a:normAutofit fontScale="70000" lnSpcReduction="20000"/>
          </a:bodyPr>
          <a:lstStyle/>
          <a:p>
            <a:r>
              <a:rPr lang="en-US" dirty="0"/>
              <a:t>General Information</a:t>
            </a:r>
          </a:p>
          <a:p>
            <a:pPr lvl="1"/>
            <a:r>
              <a:rPr lang="en-US" dirty="0"/>
              <a:t>Title – Mr., Mrs., Ms., etc. </a:t>
            </a:r>
          </a:p>
          <a:p>
            <a:pPr lvl="1"/>
            <a:r>
              <a:rPr lang="en-US" dirty="0"/>
              <a:t>Name</a:t>
            </a:r>
          </a:p>
          <a:p>
            <a:pPr lvl="1"/>
            <a:r>
              <a:rPr lang="en-US" dirty="0"/>
              <a:t>Work Phone</a:t>
            </a:r>
          </a:p>
          <a:p>
            <a:pPr lvl="1"/>
            <a:r>
              <a:rPr lang="en-US" dirty="0"/>
              <a:t>Work Email</a:t>
            </a:r>
          </a:p>
          <a:p>
            <a:pPr marL="457200" lvl="1" indent="0">
              <a:buNone/>
            </a:pPr>
            <a:endParaRPr lang="en-US" dirty="0"/>
          </a:p>
          <a:p>
            <a:r>
              <a:rPr lang="en-US" dirty="0"/>
              <a:t>Personal Information – IMPORTANT for ESF8 Portal Messaging!</a:t>
            </a:r>
          </a:p>
          <a:p>
            <a:pPr lvl="1"/>
            <a:r>
              <a:rPr lang="en-US" dirty="0"/>
              <a:t>SUGGESTION </a:t>
            </a:r>
          </a:p>
          <a:p>
            <a:pPr lvl="2"/>
            <a:r>
              <a:rPr lang="en-US" dirty="0"/>
              <a:t>Business text message</a:t>
            </a:r>
          </a:p>
          <a:p>
            <a:pPr lvl="2"/>
            <a:r>
              <a:rPr lang="en-US" dirty="0"/>
              <a:t>Work email</a:t>
            </a:r>
          </a:p>
          <a:p>
            <a:pPr lvl="2"/>
            <a:r>
              <a:rPr lang="en-US" dirty="0"/>
              <a:t>Business cell</a:t>
            </a:r>
          </a:p>
          <a:p>
            <a:pPr marL="914400" lvl="2" indent="0">
              <a:buNone/>
            </a:pPr>
            <a:r>
              <a:rPr lang="en-US" dirty="0"/>
              <a:t>*Note – some persons use their personal cell for business, so select accordingly</a:t>
            </a:r>
          </a:p>
          <a:p>
            <a:pPr lvl="1"/>
            <a:r>
              <a:rPr lang="en-US" dirty="0"/>
              <a:t>Personal/Home contact information will rarely be used to transmit portal messaging</a:t>
            </a:r>
          </a:p>
          <a:p>
            <a:endParaRPr lang="en-US" dirty="0"/>
          </a:p>
        </p:txBody>
      </p:sp>
    </p:spTree>
    <p:extLst>
      <p:ext uri="{BB962C8B-B14F-4D97-AF65-F5344CB8AC3E}">
        <p14:creationId xmlns:p14="http://schemas.microsoft.com/office/powerpoint/2010/main" val="392628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t>Persons</a:t>
            </a:r>
            <a:r>
              <a:rPr lang="en-US" sz="4000" dirty="0"/>
              <a:t> – Minimum Recommended Positions</a:t>
            </a:r>
          </a:p>
        </p:txBody>
      </p:sp>
      <p:sp>
        <p:nvSpPr>
          <p:cNvPr id="3" name="Content Placeholder 2"/>
          <p:cNvSpPr>
            <a:spLocks noGrp="1"/>
          </p:cNvSpPr>
          <p:nvPr>
            <p:ph idx="1"/>
          </p:nvPr>
        </p:nvSpPr>
        <p:spPr>
          <a:xfrm>
            <a:off x="812799" y="1600200"/>
            <a:ext cx="8455487" cy="4419600"/>
          </a:xfrm>
        </p:spPr>
        <p:txBody>
          <a:bodyPr>
            <a:normAutofit/>
          </a:bodyPr>
          <a:lstStyle/>
          <a:p>
            <a:pPr marL="0" indent="0">
              <a:buNone/>
            </a:pPr>
            <a:r>
              <a:rPr lang="en-US" b="1" u="sng" dirty="0"/>
              <a:t>Hospitals </a:t>
            </a:r>
          </a:p>
          <a:p>
            <a:pPr lvl="1"/>
            <a:r>
              <a:rPr lang="en-US" sz="2000" dirty="0"/>
              <a:t>CEO </a:t>
            </a:r>
            <a:r>
              <a:rPr lang="en-US" sz="2000" u="sng" dirty="0"/>
              <a:t>and/or</a:t>
            </a:r>
            <a:r>
              <a:rPr lang="en-US" sz="2000" dirty="0"/>
              <a:t> Administrator – note: if set up as a person with multiple roles, may be included in messaging and portal notifications </a:t>
            </a:r>
          </a:p>
          <a:p>
            <a:pPr lvl="1"/>
            <a:r>
              <a:rPr lang="en-US" sz="2000" dirty="0"/>
              <a:t>Director of Nursing or Chief Nursing Officer</a:t>
            </a:r>
          </a:p>
          <a:p>
            <a:pPr lvl="1"/>
            <a:r>
              <a:rPr lang="en-US" sz="2000" dirty="0"/>
              <a:t>Emergency Preparedness </a:t>
            </a:r>
          </a:p>
          <a:p>
            <a:pPr lvl="1"/>
            <a:r>
              <a:rPr lang="en-US" sz="2000" dirty="0"/>
              <a:t>House Supervisor</a:t>
            </a:r>
          </a:p>
          <a:p>
            <a:pPr lvl="1"/>
            <a:r>
              <a:rPr lang="en-US" sz="2000" dirty="0"/>
              <a:t>ED Roles – determined by Tier 1 Hospitals</a:t>
            </a:r>
          </a:p>
        </p:txBody>
      </p:sp>
    </p:spTree>
    <p:extLst>
      <p:ext uri="{BB962C8B-B14F-4D97-AF65-F5344CB8AC3E}">
        <p14:creationId xmlns:p14="http://schemas.microsoft.com/office/powerpoint/2010/main" val="422593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Sum Up!</a:t>
            </a:r>
          </a:p>
        </p:txBody>
      </p:sp>
      <p:sp>
        <p:nvSpPr>
          <p:cNvPr id="3" name="Content Placeholder 2"/>
          <p:cNvSpPr>
            <a:spLocks noGrp="1"/>
          </p:cNvSpPr>
          <p:nvPr>
            <p:ph idx="1"/>
          </p:nvPr>
        </p:nvSpPr>
        <p:spPr>
          <a:xfrm>
            <a:off x="395416" y="1600200"/>
            <a:ext cx="10923373" cy="4808838"/>
          </a:xfrm>
        </p:spPr>
        <p:txBody>
          <a:bodyPr>
            <a:normAutofit fontScale="85000" lnSpcReduction="20000"/>
          </a:bodyPr>
          <a:lstStyle/>
          <a:p>
            <a:r>
              <a:rPr lang="en-US" sz="2800" i="1" dirty="0"/>
              <a:t>Persons</a:t>
            </a:r>
            <a:r>
              <a:rPr lang="en-US" sz="2800" dirty="0"/>
              <a:t> do not need to be assigned as users</a:t>
            </a:r>
          </a:p>
          <a:p>
            <a:pPr lvl="1"/>
            <a:r>
              <a:rPr lang="en-US" sz="2600" dirty="0"/>
              <a:t>Persons = receive messaging</a:t>
            </a:r>
          </a:p>
          <a:p>
            <a:r>
              <a:rPr lang="en-US" sz="2800" dirty="0"/>
              <a:t>A </a:t>
            </a:r>
            <a:r>
              <a:rPr lang="en-US" sz="2800" i="1" dirty="0"/>
              <a:t>User</a:t>
            </a:r>
            <a:r>
              <a:rPr lang="en-US" sz="2800" dirty="0"/>
              <a:t> must be a </a:t>
            </a:r>
            <a:r>
              <a:rPr lang="en-US" sz="2800" i="1" dirty="0"/>
              <a:t>Person </a:t>
            </a:r>
            <a:r>
              <a:rPr lang="en-US" sz="2800" dirty="0"/>
              <a:t>first</a:t>
            </a:r>
          </a:p>
          <a:p>
            <a:pPr lvl="1"/>
            <a:r>
              <a:rPr lang="en-US" sz="2600" dirty="0"/>
              <a:t>User = allowed to view/update data </a:t>
            </a:r>
          </a:p>
          <a:p>
            <a:r>
              <a:rPr lang="en-US" sz="2800" i="1" dirty="0"/>
              <a:t>Persons </a:t>
            </a:r>
            <a:r>
              <a:rPr lang="en-US" sz="2800" dirty="0"/>
              <a:t>can have multiple positions, and multiple persons can have the same positions </a:t>
            </a:r>
          </a:p>
          <a:p>
            <a:r>
              <a:rPr lang="en-US" sz="2800" dirty="0"/>
              <a:t>Portal Messages</a:t>
            </a:r>
          </a:p>
          <a:p>
            <a:pPr lvl="1"/>
            <a:r>
              <a:rPr lang="en-US" sz="2600" dirty="0"/>
              <a:t>business text messaging </a:t>
            </a:r>
          </a:p>
          <a:p>
            <a:pPr lvl="1"/>
            <a:r>
              <a:rPr lang="en-US" sz="2600" dirty="0"/>
              <a:t>business cell</a:t>
            </a:r>
          </a:p>
          <a:p>
            <a:pPr lvl="1"/>
            <a:r>
              <a:rPr lang="en-US" sz="2600" dirty="0"/>
              <a:t>work email</a:t>
            </a:r>
          </a:p>
          <a:p>
            <a:r>
              <a:rPr lang="en-US" sz="2600" i="1" dirty="0"/>
              <a:t>Security Management </a:t>
            </a:r>
            <a:r>
              <a:rPr lang="en-US" sz="2600" b="1" i="1" dirty="0"/>
              <a:t>- </a:t>
            </a:r>
            <a:r>
              <a:rPr lang="en-US" sz="2600" dirty="0"/>
              <a:t>help guides and tutorials can be found on the LHA Emergency Preparedness website</a:t>
            </a:r>
          </a:p>
          <a:p>
            <a:r>
              <a:rPr lang="en-US" sz="2600" dirty="0"/>
              <a:t>Submit an </a:t>
            </a:r>
            <a:r>
              <a:rPr lang="en-US" sz="2600" b="1" dirty="0">
                <a:solidFill>
                  <a:schemeClr val="accent2">
                    <a:lumMod val="50000"/>
                  </a:schemeClr>
                </a:solidFill>
              </a:rPr>
              <a:t>ESF8 Access Form </a:t>
            </a:r>
            <a:r>
              <a:rPr lang="en-US" sz="2600" dirty="0"/>
              <a:t>to your ADRC to add new users or people for your facility. </a:t>
            </a:r>
          </a:p>
        </p:txBody>
      </p:sp>
    </p:spTree>
    <p:extLst>
      <p:ext uri="{BB962C8B-B14F-4D97-AF65-F5344CB8AC3E}">
        <p14:creationId xmlns:p14="http://schemas.microsoft.com/office/powerpoint/2010/main" val="380552493"/>
      </p:ext>
    </p:extLst>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96B56E6138484D8560960F66BD61F9" ma:contentTypeVersion="18" ma:contentTypeDescription="Create a new document." ma:contentTypeScope="" ma:versionID="a54a8711169687367030893f2b1f84b4">
  <xsd:schema xmlns:xsd="http://www.w3.org/2001/XMLSchema" xmlns:xs="http://www.w3.org/2001/XMLSchema" xmlns:p="http://schemas.microsoft.com/office/2006/metadata/properties" xmlns:ns1="http://schemas.microsoft.com/sharepoint/v3" xmlns:ns2="7de58415-a115-40f5-8a03-fe4dfd7fdda4" xmlns:ns3="3863b3a5-5c53-43fb-bf2f-76c166bf3d74" targetNamespace="http://schemas.microsoft.com/office/2006/metadata/properties" ma:root="true" ma:fieldsID="666bc49aeea2994e92102fe0e6eaa1d2" ns1:_="" ns2:_="" ns3:_="">
    <xsd:import namespace="http://schemas.microsoft.com/sharepoint/v3"/>
    <xsd:import namespace="7de58415-a115-40f5-8a03-fe4dfd7fdda4"/>
    <xsd:import namespace="3863b3a5-5c53-43fb-bf2f-76c166bf3d7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e58415-a115-40f5-8a03-fe4dfd7fdd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452ae32-9f35-4766-8c1a-c0dbea5dfb3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63b3a5-5c53-43fb-bf2f-76c166bf3d7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4f722a0-d5ed-417e-8004-f23d0dad4350}" ma:internalName="TaxCatchAll" ma:showField="CatchAllData" ma:web="3863b3a5-5c53-43fb-bf2f-76c166bf3d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7de58415-a115-40f5-8a03-fe4dfd7fdda4">
      <Terms xmlns="http://schemas.microsoft.com/office/infopath/2007/PartnerControls"/>
    </lcf76f155ced4ddcb4097134ff3c332f>
    <TaxCatchAll xmlns="3863b3a5-5c53-43fb-bf2f-76c166bf3d74" xsi:nil="true"/>
  </documentManagement>
</p:properties>
</file>

<file path=customXml/itemProps1.xml><?xml version="1.0" encoding="utf-8"?>
<ds:datastoreItem xmlns:ds="http://schemas.openxmlformats.org/officeDocument/2006/customXml" ds:itemID="{57A7F419-C855-4658-B24B-0991A4B1FA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de58415-a115-40f5-8a03-fe4dfd7fdda4"/>
    <ds:schemaRef ds:uri="3863b3a5-5c53-43fb-bf2f-76c166bf3d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202AA9-667D-4E83-B9D3-97C97939587B}">
  <ds:schemaRefs>
    <ds:schemaRef ds:uri="http://schemas.microsoft.com/sharepoint/v3/contenttype/forms"/>
  </ds:schemaRefs>
</ds:datastoreItem>
</file>

<file path=customXml/itemProps3.xml><?xml version="1.0" encoding="utf-8"?>
<ds:datastoreItem xmlns:ds="http://schemas.openxmlformats.org/officeDocument/2006/customXml" ds:itemID="{0BCF1D35-997D-4A1B-A5CE-BDF0F14A7497}">
  <ds:schemaRefs>
    <ds:schemaRef ds:uri="http://schemas.microsoft.com/office/2006/metadata/properties"/>
    <ds:schemaRef ds:uri="http://schemas.microsoft.com/office/infopath/2007/PartnerControls"/>
    <ds:schemaRef ds:uri="http://schemas.microsoft.com/sharepoint/v3"/>
    <ds:schemaRef ds:uri="7de58415-a115-40f5-8a03-fe4dfd7fdda4"/>
    <ds:schemaRef ds:uri="3863b3a5-5c53-43fb-bf2f-76c166bf3d74"/>
  </ds:schemaRefs>
</ds:datastoreItem>
</file>

<file path=docProps/app.xml><?xml version="1.0" encoding="utf-8"?>
<Properties xmlns="http://schemas.openxmlformats.org/officeDocument/2006/extended-properties" xmlns:vt="http://schemas.openxmlformats.org/officeDocument/2006/docPropsVTypes">
  <TotalTime>191</TotalTime>
  <Words>566</Words>
  <Application>Microsoft Office PowerPoint</Application>
  <PresentationFormat>Widescreen</PresentationFormat>
  <Paragraphs>66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Wingdings</vt:lpstr>
      <vt:lpstr>Radial</vt:lpstr>
      <vt:lpstr>Security Management Application within the ESF8 Portal</vt:lpstr>
      <vt:lpstr>What’s a “Person”?</vt:lpstr>
      <vt:lpstr>What’s a “User”?</vt:lpstr>
      <vt:lpstr>People &amp; Users Management Rationale </vt:lpstr>
      <vt:lpstr>Recommendation 1:</vt:lpstr>
      <vt:lpstr>Recommendation 2: Suggested User/ Person counts</vt:lpstr>
      <vt:lpstr>Persons – Contact Information</vt:lpstr>
      <vt:lpstr>Persons – Minimum Recommended Positions</vt:lpstr>
      <vt:lpstr>To Sum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 Arledge</dc:creator>
  <cp:lastModifiedBy>Frances Arledge</cp:lastModifiedBy>
  <cp:revision>16</cp:revision>
  <dcterms:created xsi:type="dcterms:W3CDTF">2015-12-04T21:21:07Z</dcterms:created>
  <dcterms:modified xsi:type="dcterms:W3CDTF">2022-10-17T15:24:13Z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0x010100E396B56E6138484D8560960F66BD61F9</vt:lpwstr>
  </property>
  <property fmtid="{D5CDD505-2E9C-101B-9397-08002B2CF9AE}" pid="3" name="MediaServiceImageTags">
    <vt:lpwstr/>
  </property>
</Properties>
</file>